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6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DB93D4-43BB-4098-91C0-4027462B046B}" type="datetimeFigureOut">
              <a:rPr lang="vi-VN" smtClean="0"/>
              <a:t>19/05/2023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5BD20-8AA6-4BA5-A3A9-6A19F071392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30177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4DA5D-86D2-B449-DB48-6278EA8205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295ADC-1717-60E6-9D9B-EB234951A5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615E9-151E-0483-FF38-846C59D66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A41E4-3409-4748-9023-99436C5FA2CE}" type="datetimeFigureOut">
              <a:rPr lang="vi-VN" smtClean="0"/>
              <a:t>19/05/2023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EA005C-6ECB-F16C-860B-F3D59637C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D909A-0011-A47D-81DF-0EC9A4175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1B3933BC-9908-4779-88BC-1DF2E39E18E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70792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43A13-399D-7E50-CC98-03C580F9F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FEEC08-0C86-ED35-C647-DF4847F27D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9433E-BA1D-DAD5-744C-533135163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A41E4-3409-4748-9023-99436C5FA2CE}" type="datetimeFigureOut">
              <a:rPr lang="vi-VN" smtClean="0"/>
              <a:t>19/05/2023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D2835-B5C7-E864-1F4A-367EEBC5B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3C2CB-64DC-1F0E-FEFD-F059DEF63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1B3933BC-9908-4779-88BC-1DF2E39E18E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69028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B8E5CE-9311-63A8-F34D-C2A2550D87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C4926-D1C0-6CDC-D8CA-291E667B9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14BA4-9725-990C-41C6-3410846D6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A41E4-3409-4748-9023-99436C5FA2CE}" type="datetimeFigureOut">
              <a:rPr lang="vi-VN" smtClean="0"/>
              <a:t>19/05/2023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79993-824B-A33A-04BE-CA5299FF6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877E4-F5A1-9DAC-C9F0-177A724E4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1B3933BC-9908-4779-88BC-1DF2E39E18E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12592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DD1CC-A857-D533-2A83-FC23B4D44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E6EC5-CD32-1CD1-4984-CD2D69E39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5F5532-A35A-80E4-0001-7E4AA151A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A41E4-3409-4748-9023-99436C5FA2CE}" type="datetimeFigureOut">
              <a:rPr lang="vi-VN" smtClean="0"/>
              <a:t>19/05/2023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627F4-0A9F-A40C-F99A-62279B043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B1B65-9E75-D7BF-4E53-FFF000A0C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1B3933BC-9908-4779-88BC-1DF2E39E18E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5839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3FF3E-FBF4-B308-8974-1D78D3D7D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C6065-CC29-F32A-286D-6EF0C43B5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DB6FB8-1D93-D51C-8832-FF30DB17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A41E4-3409-4748-9023-99436C5FA2CE}" type="datetimeFigureOut">
              <a:rPr lang="vi-VN" smtClean="0"/>
              <a:t>19/05/2023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1C602-7EFF-74FE-5EC4-93ABEF3C0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20591-A9CE-0E78-F496-EB6C90C36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1B3933BC-9908-4779-88BC-1DF2E39E18E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94167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7471C-26F7-6A84-9EE8-7A8CD9ED1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26000-FE34-31F0-C337-5A4005BEA3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C3CA1F-F404-6770-1D6E-B308A0789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318B6F-9987-472D-1122-5F1B963C8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A41E4-3409-4748-9023-99436C5FA2CE}" type="datetimeFigureOut">
              <a:rPr lang="vi-VN" smtClean="0"/>
              <a:t>19/05/2023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76609E-F89F-153C-178D-FD51A4A98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FE8EBC-2E0C-87F1-86D5-5A6B106E8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1B3933BC-9908-4779-88BC-1DF2E39E18E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01649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0B485-28A9-14AE-D2EF-1649CB0CA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329F3B-1B87-8B9B-D37A-E6E0879AC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3E90DB-737D-9ADD-1CAA-40477EDA91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37D69-A6A9-DAC1-BB41-5904E28402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0F508A-AB5E-544A-F0E4-6BB8A142E4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FCF6FF-7AF6-571D-B57A-A61B0FBBE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A41E4-3409-4748-9023-99436C5FA2CE}" type="datetimeFigureOut">
              <a:rPr lang="vi-VN" smtClean="0"/>
              <a:t>19/05/2023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245758-95F4-1FFB-0627-6576ACA5A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AFA52F-A213-9680-9D02-52A38239A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1B3933BC-9908-4779-88BC-1DF2E39E18E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80790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A3921-589D-1A7F-EB99-CAB51BD75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E514B4-C43D-7E24-65E0-C2DCBD51E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A41E4-3409-4748-9023-99436C5FA2CE}" type="datetimeFigureOut">
              <a:rPr lang="vi-VN" smtClean="0"/>
              <a:t>19/05/2023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5B72D-D873-59E9-5136-569562D36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B75E6-7A4A-BF05-E19B-9D2EF09FC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1B3933BC-9908-4779-88BC-1DF2E39E18E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450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5722A1-56F3-4785-1F03-627E80AB6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A41E4-3409-4748-9023-99436C5FA2CE}" type="datetimeFigureOut">
              <a:rPr lang="vi-VN" smtClean="0"/>
              <a:t>19/05/2023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306C41-9149-F4DD-83A3-127E9C6E9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95310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EA514-8599-AADB-D954-AFC5A4D94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3DA45-3E1D-8EE7-1909-04A843168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607BB9-689E-E0C0-811C-27DB3D26E2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D8AD1-437D-1E0E-EC89-A723472F2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A41E4-3409-4748-9023-99436C5FA2CE}" type="datetimeFigureOut">
              <a:rPr lang="vi-VN" smtClean="0"/>
              <a:t>19/05/2023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5BD2E-17DA-22BF-F4BB-892FD1876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6C6C89-CD94-C8EE-63F3-D2BEE535E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1B3933BC-9908-4779-88BC-1DF2E39E18E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60753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513E5-37FE-CDED-B4BD-FF84C16B7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912935-E17A-8964-4EF3-0A84F54038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1894BA-9D39-BFE1-B805-11F149A6D2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A081AE-15FB-2A39-B01A-3FF1100AA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A41E4-3409-4748-9023-99436C5FA2CE}" type="datetimeFigureOut">
              <a:rPr lang="vi-VN" smtClean="0"/>
              <a:t>19/05/2023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059498-744D-B69F-A231-AF418026A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9BF3F9-7242-A792-0206-666A811A3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1B3933BC-9908-4779-88BC-1DF2E39E18E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23417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6FAB1F3-795A-FC20-607C-5890475861F6}"/>
              </a:ext>
            </a:extLst>
          </p:cNvPr>
          <p:cNvSpPr/>
          <p:nvPr userDrawn="1"/>
        </p:nvSpPr>
        <p:spPr>
          <a:xfrm>
            <a:off x="11847195" y="0"/>
            <a:ext cx="344805" cy="348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11864F-D359-DBBB-ACB5-86FC013F4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981FF-8E44-C6AC-71A2-CCE2D9FEA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2DD01-0ED2-32A2-BB7A-72BCA95481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FA41E4-3409-4748-9023-99436C5FA2CE}" type="datetimeFigureOut">
              <a:rPr lang="vi-VN" smtClean="0"/>
              <a:t>19/05/2023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D8507-6F95-995E-77A6-D1E2BEB29B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98B636-FB2F-1C1B-1334-6D98F23A5AD7}"/>
              </a:ext>
            </a:extLst>
          </p:cNvPr>
          <p:cNvSpPr txBox="1"/>
          <p:nvPr userDrawn="1"/>
        </p:nvSpPr>
        <p:spPr>
          <a:xfrm>
            <a:off x="11847195" y="11758"/>
            <a:ext cx="579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2B58BC1-0FB6-4DB6-BD3A-D9A19ACADE99}" type="slidenum">
              <a:rPr lang="vi-VN" sz="1600" b="1" smtClean="0">
                <a:solidFill>
                  <a:schemeClr val="bg1"/>
                </a:solidFill>
              </a:rPr>
              <a:t>‹#›</a:t>
            </a:fld>
            <a:endParaRPr lang="vi-VN" sz="1600" b="1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D7D6A3-61F6-766C-0F90-E8B3AF23CB82}"/>
              </a:ext>
            </a:extLst>
          </p:cNvPr>
          <p:cNvSpPr/>
          <p:nvPr userDrawn="1"/>
        </p:nvSpPr>
        <p:spPr>
          <a:xfrm>
            <a:off x="0" y="348023"/>
            <a:ext cx="12192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E9BFB9-9832-1D08-132D-4E7584A9CB32}"/>
              </a:ext>
            </a:extLst>
          </p:cNvPr>
          <p:cNvSpPr txBox="1"/>
          <p:nvPr userDrawn="1"/>
        </p:nvSpPr>
        <p:spPr>
          <a:xfrm>
            <a:off x="3139293" y="-3631"/>
            <a:ext cx="591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BUSINESS TRIP REPORT  -- Jebsen &amp; Jessen Packaging</a:t>
            </a:r>
            <a:endParaRPr lang="vi-V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76F71A-623D-A03B-D98F-2A4CC010DFAD}"/>
              </a:ext>
            </a:extLst>
          </p:cNvPr>
          <p:cNvSpPr txBox="1"/>
          <p:nvPr userDrawn="1"/>
        </p:nvSpPr>
        <p:spPr>
          <a:xfrm>
            <a:off x="9826078" y="-23149"/>
            <a:ext cx="1828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GROUP 8 - PAD</a:t>
            </a:r>
            <a:endParaRPr lang="vi-VN" b="1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CEDEDC-39FF-5D95-B6C7-91D486768FD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4511" y="85054"/>
            <a:ext cx="870689" cy="19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55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jpeg"/><Relationship Id="rId18" Type="http://schemas.openxmlformats.org/officeDocument/2006/relationships/image" Target="../media/image1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17" Type="http://schemas.openxmlformats.org/officeDocument/2006/relationships/image" Target="../media/image17.jpeg"/><Relationship Id="rId2" Type="http://schemas.openxmlformats.org/officeDocument/2006/relationships/image" Target="../media/image2.jpe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5" Type="http://schemas.openxmlformats.org/officeDocument/2006/relationships/image" Target="../media/image15.pn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6A41553-9219-D3E7-5864-7CAAD652A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416" y="3343184"/>
            <a:ext cx="4062975" cy="295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7671B0A-719E-8B25-5A93-143CBD21F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064" y="1688419"/>
            <a:ext cx="1823867" cy="243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CDFFB88-9B4B-FDA6-A043-CCB3586DF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931" y="-2316454"/>
            <a:ext cx="3242429" cy="243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3C8D0BB-B5B7-19A0-2EF1-1F45CDDDE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579" y="1142895"/>
            <a:ext cx="4751409" cy="633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9E97FA5-DB44-2D94-F381-A1CD16192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550116" y="952636"/>
            <a:ext cx="8446946" cy="633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C4229B0-D4AD-7EC6-6DF9-90A203117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623" y="6510789"/>
            <a:ext cx="4751408" cy="633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Expanded Polystyrene: Future Earthquake-resistant Buildings">
            <a:extLst>
              <a:ext uri="{FF2B5EF4-FFF2-40B4-BE49-F238E27FC236}">
                <a16:creationId xmlns:a16="http://schemas.microsoft.com/office/drawing/2014/main" id="{4D7CB01D-F972-1959-990E-EDB307D20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429" y="-2841108"/>
            <a:ext cx="4449645" cy="295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DEE2E7-E091-F95B-A304-358E81058B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8353069" y="-4128476"/>
            <a:ext cx="12192000" cy="4844384"/>
          </a:xfrm>
          <a:prstGeom prst="rect">
            <a:avLst/>
          </a:prstGeom>
        </p:spPr>
      </p:pic>
      <p:pic>
        <p:nvPicPr>
          <p:cNvPr id="1042" name="Picture 18" descr="EPS MACHINERY - Machines for EPS (expandable polystyrene)">
            <a:extLst>
              <a:ext uri="{FF2B5EF4-FFF2-40B4-BE49-F238E27FC236}">
                <a16:creationId xmlns:a16="http://schemas.microsoft.com/office/drawing/2014/main" id="{68FA1021-6B95-D5A7-6A92-22B281EB4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547" y="7399451"/>
            <a:ext cx="3596803" cy="269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803F56-DFB8-B7A4-1141-DC2A492D85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074561" y="952636"/>
            <a:ext cx="3634984" cy="6345359"/>
          </a:xfrm>
          <a:prstGeom prst="rect">
            <a:avLst/>
          </a:prstGeom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623919DE-73D8-05C6-D05A-BCD1DD4B2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2892" y="952636"/>
            <a:ext cx="3563556" cy="633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71DEAE54-C08A-7FAB-705E-B85F9038D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6977" y="952636"/>
            <a:ext cx="3563556" cy="633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9702F3-050B-9E77-1468-C7D44644B5A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98699" y="7399451"/>
            <a:ext cx="2707947" cy="2516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1733FB-5444-1E89-BD18-954CAE4E142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038479" y="-2237731"/>
            <a:ext cx="7839418" cy="44754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9B44D9-B0F7-9AC1-6E41-94EAADF02E3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802227" y="2904330"/>
            <a:ext cx="3924848" cy="3696216"/>
          </a:xfrm>
          <a:prstGeom prst="rect">
            <a:avLst/>
          </a:prstGeom>
        </p:spPr>
      </p:pic>
      <p:pic>
        <p:nvPicPr>
          <p:cNvPr id="3" name="Picture 2" descr="EPS box mold">
            <a:extLst>
              <a:ext uri="{FF2B5EF4-FFF2-40B4-BE49-F238E27FC236}">
                <a16:creationId xmlns:a16="http://schemas.microsoft.com/office/drawing/2014/main" id="{246ECB6E-119C-2ABD-BC19-C0D376E2D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314" y="2349335"/>
            <a:ext cx="71437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C12C1D-966E-0C78-631A-6D3D079E62B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44246" y="952636"/>
            <a:ext cx="3962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6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4EBDDB-E0E5-3803-3FF0-25A921708A9F}"/>
              </a:ext>
            </a:extLst>
          </p:cNvPr>
          <p:cNvSpPr txBox="1"/>
          <p:nvPr/>
        </p:nvSpPr>
        <p:spPr>
          <a:xfrm>
            <a:off x="0" y="404200"/>
            <a:ext cx="2916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I. Jebsen and Jessen Packaging</a:t>
            </a:r>
            <a:endParaRPr lang="vi-VN" sz="1600" b="1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698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4EBDDB-E0E5-3803-3FF0-25A921708A9F}"/>
              </a:ext>
            </a:extLst>
          </p:cNvPr>
          <p:cNvSpPr txBox="1"/>
          <p:nvPr/>
        </p:nvSpPr>
        <p:spPr>
          <a:xfrm>
            <a:off x="0" y="404200"/>
            <a:ext cx="3382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II. EPS foam manufacturing process</a:t>
            </a:r>
            <a:endParaRPr lang="vi-VN" sz="1600" b="1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8FF63C-8929-C536-D4A0-3F90A5BD7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225" y="742754"/>
            <a:ext cx="7910335" cy="31431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CA5946-7A33-21AD-93E0-4BA00F66D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461" y="4243656"/>
            <a:ext cx="4422278" cy="233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75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3986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12</Words>
  <Application>Microsoft Office PowerPoint</Application>
  <PresentationFormat>Widescreen</PresentationFormat>
  <Paragraphs>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Duy Toan</dc:creator>
  <cp:lastModifiedBy>Duy Toan</cp:lastModifiedBy>
  <cp:revision>5</cp:revision>
  <dcterms:created xsi:type="dcterms:W3CDTF">2023-05-19T15:04:53Z</dcterms:created>
  <dcterms:modified xsi:type="dcterms:W3CDTF">2023-05-19T16:37:21Z</dcterms:modified>
</cp:coreProperties>
</file>